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84"/>
  </p:notesMasterIdLst>
  <p:sldIdLst>
    <p:sldId id="256" r:id="rId6"/>
    <p:sldId id="257" r:id="rId7"/>
    <p:sldId id="258" r:id="rId8"/>
    <p:sldId id="262" r:id="rId9"/>
    <p:sldId id="264" r:id="rId10"/>
    <p:sldId id="266" r:id="rId11"/>
    <p:sldId id="267" r:id="rId12"/>
    <p:sldId id="268" r:id="rId13"/>
    <p:sldId id="271" r:id="rId14"/>
    <p:sldId id="272" r:id="rId15"/>
    <p:sldId id="273" r:id="rId16"/>
    <p:sldId id="275" r:id="rId17"/>
    <p:sldId id="276" r:id="rId18"/>
    <p:sldId id="279" r:id="rId19"/>
    <p:sldId id="280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6" r:id="rId51"/>
    <p:sldId id="317" r:id="rId52"/>
    <p:sldId id="318" r:id="rId53"/>
    <p:sldId id="319" r:id="rId54"/>
    <p:sldId id="320" r:id="rId55"/>
    <p:sldId id="321" r:id="rId56"/>
    <p:sldId id="323" r:id="rId57"/>
    <p:sldId id="324" r:id="rId58"/>
    <p:sldId id="325" r:id="rId59"/>
    <p:sldId id="326" r:id="rId60"/>
    <p:sldId id="327" r:id="rId61"/>
    <p:sldId id="322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6" r:id="rId70"/>
    <p:sldId id="337" r:id="rId71"/>
    <p:sldId id="338" r:id="rId72"/>
    <p:sldId id="339" r:id="rId73"/>
    <p:sldId id="341" r:id="rId74"/>
    <p:sldId id="342" r:id="rId75"/>
    <p:sldId id="343" r:id="rId76"/>
    <p:sldId id="344" r:id="rId77"/>
    <p:sldId id="345" r:id="rId78"/>
    <p:sldId id="346" r:id="rId79"/>
    <p:sldId id="348" r:id="rId80"/>
    <p:sldId id="349" r:id="rId81"/>
    <p:sldId id="350" r:id="rId82"/>
    <p:sldId id="351" r:id="rId8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80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3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6221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184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850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1424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01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71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5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861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260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02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42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6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812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7427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9719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086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024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650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997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61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86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10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34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593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14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46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990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5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April 8, 2016</a:t>
            </a:r>
            <a:endParaRPr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As a repeat of last class, quickly create an HTML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Then add in a Bootstrap component of your choosing.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/>
                <a:ea typeface="Roboto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8839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Take a Huge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Breath and Relax …</a:t>
            </a:r>
            <a:r>
              <a:rPr lang="mr-IN" sz="2400" b="1" strike="noStrike" dirty="0" smtClean="0">
                <a:solidFill>
                  <a:srgbClr val="000000"/>
                </a:solidFill>
                <a:latin typeface="Arial"/>
              </a:rPr>
              <a:t>…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/>
              </a:rPr>
              <a:t>.Then Focus!</a:t>
            </a:r>
            <a:endParaRPr dirty="0"/>
          </a:p>
        </p:txBody>
      </p:sp>
      <p:pic>
        <p:nvPicPr>
          <p:cNvPr id="252" name="Picture 8"/>
          <p:cNvPicPr/>
          <p:nvPr/>
        </p:nvPicPr>
        <p:blipFill>
          <a:blip r:embed="rId2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Wireframing Tools: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Pen and Paper: Your notebook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Grids for Photoshop / Illustrator: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http://960.gs/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Designing with Grids Guides: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http://www.designbygrid.com/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Picture 3"/>
          <p:cNvPicPr/>
          <p:nvPr/>
        </p:nvPicPr>
        <p:blipFill>
          <a:blip r:embed="rId2"/>
          <a:stretch/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Didn’t quite work right?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to create layouts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for mobile responsive websites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</a:t>
            </a:r>
            <a:endParaRPr/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Real Example App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78" name="CustomShape 3"/>
          <p:cNvSpPr/>
          <p:nvPr/>
        </p:nvSpPr>
        <p:spPr>
          <a:xfrm>
            <a:off x="2292480" y="32533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https://mean-google-</a:t>
            </a:r>
            <a:r>
              <a:rPr lang="en-US" strike="noStrike" dirty="0" err="1">
                <a:solidFill>
                  <a:srgbClr val="000000"/>
                </a:solidFill>
                <a:latin typeface="Arial"/>
              </a:rPr>
              <a:t>maps.herokuapp.com</a:t>
            </a:r>
            <a:r>
              <a:rPr lang="en-US" strike="noStrike" dirty="0">
                <a:solidFill>
                  <a:srgbClr val="000000"/>
                </a:solidFill>
                <a:latin typeface="Arial"/>
              </a:rPr>
              <a:t>/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Using Twitter bootstrap, create a layout that looks like the one shown on the next screen.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some time prior to coding to draw out the grid layout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Count the number of rows and columns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Then use the bootstrap grid syntax to code it out.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Slack a screenshot of your page when you are done.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  <a:ea typeface="Arial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Working in pairs and using Twitter Bootstrap make the following design.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Be sure to note the: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Grid Layout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Navbar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Sidebar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panel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  <a:ea typeface="Roboto"/>
              </a:rPr>
              <a:t>Thumbnail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  <a:ea typeface="Roboto"/>
              </a:rPr>
              <a:t>Additional details will be sent to you via slack. 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
You could… But it will mess things up. Just throw in a container.
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But remember! </a:t>
            </a:r>
            <a:r>
              <a:rPr lang="en-US" sz="2200" strike="noStrike" dirty="0" smtClean="0">
                <a:solidFill>
                  <a:srgbClr val="000000"/>
                </a:solidFill>
                <a:latin typeface="Arial"/>
              </a:rPr>
              <a:t>Order matters!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Build your own mobile responsive HTML /CSS page using media queries.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Just follow the steps sent to you via Slack.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the next few moments on the site viewportemulator.com and visit your favorite websites using various viewports.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1396</Words>
  <Application>Microsoft Macintosh PowerPoint</Application>
  <PresentationFormat>On-screen Show (4:3)</PresentationFormat>
  <Paragraphs>362</Paragraphs>
  <Slides>78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Calibri</vt:lpstr>
      <vt:lpstr>Calibri Light</vt:lpstr>
      <vt:lpstr>DejaVu Sans</vt:lpstr>
      <vt:lpstr>Roboto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1486</cp:revision>
  <cp:lastPrinted>2016-01-30T16:23:56Z</cp:lastPrinted>
  <dcterms:created xsi:type="dcterms:W3CDTF">2015-01-20T17:19:00Z</dcterms:created>
  <dcterms:modified xsi:type="dcterms:W3CDTF">2017-05-13T11:41:37Z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</Properties>
</file>